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6523C-6C86-4592-8B00-9F9F402D618E}" type="datetimeFigureOut">
              <a:rPr lang="en-US" smtClean="0"/>
              <a:t>7/22/18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CC2B-71E7-42F9-8F59-8847DD2C1F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IN" dirty="0"/>
              <a:t>Raids on brothels in Singapore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rothels Raids in_singapore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53552"/>
            <a:ext cx="7344816" cy="5704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Raids in Pakistan</a:t>
            </a:r>
            <a:endParaRPr lang="en-US" dirty="0"/>
          </a:p>
        </p:txBody>
      </p:sp>
      <p:pic>
        <p:nvPicPr>
          <p:cNvPr id="4" name="Content Placeholder 3" descr="brothel-419x2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8424936" cy="532859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Raids in Bangkok</a:t>
            </a:r>
            <a:endParaRPr lang="en-US" dirty="0"/>
          </a:p>
        </p:txBody>
      </p:sp>
      <p:pic>
        <p:nvPicPr>
          <p:cNvPr id="4" name="Content Placeholder 3" descr="Brothels Raid in Bangk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8280919" cy="48965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Raids in China</a:t>
            </a:r>
            <a:endParaRPr lang="en-US" dirty="0"/>
          </a:p>
        </p:txBody>
      </p:sp>
      <p:pic>
        <p:nvPicPr>
          <p:cNvPr id="5" name="Content Placeholder 4" descr="Brothels Raid in Cha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7992888" cy="51845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Raids in Ghana</a:t>
            </a:r>
            <a:endParaRPr lang="en-US" dirty="0"/>
          </a:p>
        </p:txBody>
      </p:sp>
      <p:pic>
        <p:nvPicPr>
          <p:cNvPr id="4" name="Content Placeholder 3" descr="Brothels Raid in Gh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148" y="1600200"/>
            <a:ext cx="800170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Raids in Hyderabad, India</a:t>
            </a:r>
            <a:endParaRPr lang="en-US" dirty="0"/>
          </a:p>
        </p:txBody>
      </p:sp>
      <p:pic>
        <p:nvPicPr>
          <p:cNvPr id="4" name="Content Placeholder 3" descr="Brothels Raid in India Hydraba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81969"/>
            <a:ext cx="8352928" cy="41624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Raids in South Africa</a:t>
            </a:r>
            <a:endParaRPr lang="en-US" dirty="0"/>
          </a:p>
        </p:txBody>
      </p:sp>
      <p:pic>
        <p:nvPicPr>
          <p:cNvPr id="4" name="Content Placeholder 3" descr="Brothels Raid in Protoria South Afr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47030"/>
            <a:ext cx="8568952" cy="502232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95B4DC-DE8F-8A49-AADF-B8A879C6B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0999"/>
            <a:ext cx="2692400" cy="6096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8F1267-7980-6340-AA46-D7483139A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945"/>
            <a:ext cx="5702178" cy="35184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18137A-9CAF-B54B-9304-18A2C58D18DD}"/>
              </a:ext>
            </a:extLst>
          </p:cNvPr>
          <p:cNvSpPr txBox="1"/>
          <p:nvPr/>
        </p:nvSpPr>
        <p:spPr>
          <a:xfrm>
            <a:off x="3923928" y="1412776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Raid in </a:t>
            </a:r>
            <a:r>
              <a:rPr lang="en-US" sz="3200" b="1" dirty="0" err="1"/>
              <a:t>Purnia</a:t>
            </a:r>
            <a:r>
              <a:rPr lang="en-US" sz="3200" b="1" dirty="0"/>
              <a:t>, Bihar</a:t>
            </a:r>
          </a:p>
        </p:txBody>
      </p:sp>
    </p:spTree>
    <p:extLst>
      <p:ext uri="{BB962C8B-B14F-4D97-AF65-F5344CB8AC3E}">
        <p14:creationId xmlns:p14="http://schemas.microsoft.com/office/powerpoint/2010/main" val="191528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CF1F26-05F9-704F-A94D-D1A32F73A61B}"/>
              </a:ext>
            </a:extLst>
          </p:cNvPr>
          <p:cNvSpPr txBox="1"/>
          <p:nvPr/>
        </p:nvSpPr>
        <p:spPr>
          <a:xfrm>
            <a:off x="539552" y="2132856"/>
            <a:ext cx="5184576" cy="1008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EB3ACC09-AF91-D144-9A20-DD374F516DAC}"/>
              </a:ext>
            </a:extLst>
          </p:cNvPr>
          <p:cNvSpPr/>
          <p:nvPr/>
        </p:nvSpPr>
        <p:spPr>
          <a:xfrm rot="20572765">
            <a:off x="755576" y="812286"/>
            <a:ext cx="3456384" cy="1800200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44D2C5-6E98-164B-9194-A8DD48C4DEBF}"/>
              </a:ext>
            </a:extLst>
          </p:cNvPr>
          <p:cNvSpPr txBox="1"/>
          <p:nvPr/>
        </p:nvSpPr>
        <p:spPr>
          <a:xfrm rot="20573456">
            <a:off x="1043607" y="1204554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 Frequent raids and girls taken away on excuses of ‘rescue’. In Ahmednagar District, </a:t>
            </a:r>
            <a:r>
              <a:rPr lang="en-US" sz="1200" dirty="0" err="1"/>
              <a:t>Gairayi</a:t>
            </a:r>
            <a:r>
              <a:rPr lang="en-US" sz="1200" dirty="0"/>
              <a:t> and Cage red light area- oldest professional place for sex workers was raided  &amp; abolished by the police.</a:t>
            </a:r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CDEE80DC-B375-CA42-9CB0-F95B4C38D689}"/>
              </a:ext>
            </a:extLst>
          </p:cNvPr>
          <p:cNvSpPr/>
          <p:nvPr/>
        </p:nvSpPr>
        <p:spPr>
          <a:xfrm rot="1673633">
            <a:off x="5858547" y="4010500"/>
            <a:ext cx="2804723" cy="2194683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3EC7D1-E406-A34B-A348-61953F0F6706}"/>
              </a:ext>
            </a:extLst>
          </p:cNvPr>
          <p:cNvSpPr txBox="1"/>
          <p:nvPr/>
        </p:nvSpPr>
        <p:spPr>
          <a:xfrm rot="1070189">
            <a:off x="6285350" y="4447708"/>
            <a:ext cx="2274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Under rehabilitation policies, more than 500 sex workers moved to </a:t>
            </a:r>
            <a:r>
              <a:rPr lang="en-US" sz="1200" dirty="0" err="1"/>
              <a:t>Aaji</a:t>
            </a:r>
            <a:r>
              <a:rPr lang="en-US" sz="1200" dirty="0"/>
              <a:t> Dam slum area. But police during the raid locked the houses &amp; threw the SWs out of the house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CF40FDC1-37FE-3041-8550-A2E7671B48EA}"/>
              </a:ext>
            </a:extLst>
          </p:cNvPr>
          <p:cNvSpPr/>
          <p:nvPr/>
        </p:nvSpPr>
        <p:spPr>
          <a:xfrm rot="519270">
            <a:off x="5784298" y="817857"/>
            <a:ext cx="2622874" cy="1584176"/>
          </a:xfrm>
          <a:prstGeom prst="wedgeRoundRect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3B3A51-E0E2-3B44-961F-2E3A0B3383A7}"/>
              </a:ext>
            </a:extLst>
          </p:cNvPr>
          <p:cNvSpPr txBox="1"/>
          <p:nvPr/>
        </p:nvSpPr>
        <p:spPr>
          <a:xfrm rot="565404">
            <a:off x="5892263" y="1019763"/>
            <a:ext cx="2539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of visible SWs has drastically reduced. Pressure of local merchants &amp; police raids have forced SWs to migrate. Records of SWs’ houses being locked with their children inside have surfaced.</a:t>
            </a:r>
          </a:p>
        </p:txBody>
      </p:sp>
      <p:sp>
        <p:nvSpPr>
          <p:cNvPr id="13" name="Rectangular Callout 12">
            <a:extLst>
              <a:ext uri="{FF2B5EF4-FFF2-40B4-BE49-F238E27FC236}">
                <a16:creationId xmlns:a16="http://schemas.microsoft.com/office/drawing/2014/main" id="{4DD36317-DD2D-FB42-974A-B77CB66CB822}"/>
              </a:ext>
            </a:extLst>
          </p:cNvPr>
          <p:cNvSpPr/>
          <p:nvPr/>
        </p:nvSpPr>
        <p:spPr>
          <a:xfrm rot="21275022">
            <a:off x="1352051" y="4499110"/>
            <a:ext cx="2880320" cy="1584176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F3748A-F869-C34C-8759-BBBE7D009399}"/>
              </a:ext>
            </a:extLst>
          </p:cNvPr>
          <p:cNvSpPr txBox="1"/>
          <p:nvPr/>
        </p:nvSpPr>
        <p:spPr>
          <a:xfrm rot="21297796">
            <a:off x="1547663" y="4751691"/>
            <a:ext cx="2489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Muzaffarpur, a bustling city &amp; once a dense populations of SWs is now on the decline. Police raids routinely culminate in SWs &amp; their families being booked for false cases.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C394E6-A42F-7A46-89C9-688534CB1D3D}"/>
              </a:ext>
            </a:extLst>
          </p:cNvPr>
          <p:cNvSpPr txBox="1"/>
          <p:nvPr/>
        </p:nvSpPr>
        <p:spPr>
          <a:xfrm>
            <a:off x="2286802" y="3024422"/>
            <a:ext cx="5555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Raids &amp; Atrocities in India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2E972F-2C43-D748-A970-E2D05520736E}"/>
              </a:ext>
            </a:extLst>
          </p:cNvPr>
          <p:cNvSpPr txBox="1"/>
          <p:nvPr/>
        </p:nvSpPr>
        <p:spPr>
          <a:xfrm rot="20667091">
            <a:off x="1563084" y="302864"/>
            <a:ext cx="184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Maharashtra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4F8739-BF98-EB47-9748-CA86C5243760}"/>
              </a:ext>
            </a:extLst>
          </p:cNvPr>
          <p:cNvSpPr txBox="1"/>
          <p:nvPr/>
        </p:nvSpPr>
        <p:spPr>
          <a:xfrm rot="504180">
            <a:off x="6568889" y="387531"/>
            <a:ext cx="1707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Uttar Pradesh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3D9826-1421-CA4C-A13E-6580423365BF}"/>
              </a:ext>
            </a:extLst>
          </p:cNvPr>
          <p:cNvSpPr txBox="1"/>
          <p:nvPr/>
        </p:nvSpPr>
        <p:spPr>
          <a:xfrm rot="21318256">
            <a:off x="2299221" y="4058517"/>
            <a:ext cx="160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Bihar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0458F7-9B1E-3D43-A604-CBF019FA9D2C}"/>
              </a:ext>
            </a:extLst>
          </p:cNvPr>
          <p:cNvSpPr txBox="1"/>
          <p:nvPr/>
        </p:nvSpPr>
        <p:spPr>
          <a:xfrm>
            <a:off x="8172400" y="3514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8F46F6-8A24-BA4F-A33E-20439887839A}"/>
              </a:ext>
            </a:extLst>
          </p:cNvPr>
          <p:cNvSpPr txBox="1"/>
          <p:nvPr/>
        </p:nvSpPr>
        <p:spPr>
          <a:xfrm rot="970033">
            <a:off x="7328392" y="3794332"/>
            <a:ext cx="115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Gujarat</a:t>
            </a:r>
          </a:p>
        </p:txBody>
      </p:sp>
    </p:spTree>
    <p:extLst>
      <p:ext uri="{BB962C8B-B14F-4D97-AF65-F5344CB8AC3E}">
        <p14:creationId xmlns:p14="http://schemas.microsoft.com/office/powerpoint/2010/main" val="401139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178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Apple Chancery</vt:lpstr>
      <vt:lpstr>Arial</vt:lpstr>
      <vt:lpstr>Calibri</vt:lpstr>
      <vt:lpstr>Office Theme</vt:lpstr>
      <vt:lpstr>Raids on brothels in Singapore</vt:lpstr>
      <vt:lpstr>Raids in Pakistan</vt:lpstr>
      <vt:lpstr>Raids in Bangkok</vt:lpstr>
      <vt:lpstr>Raids in China</vt:lpstr>
      <vt:lpstr>Raids in Ghana</vt:lpstr>
      <vt:lpstr>Raids in Hyderabad, India</vt:lpstr>
      <vt:lpstr>Raids in South Africa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Raids on brothels in Singapore</dc:title>
  <dc:creator>Windows User</dc:creator>
  <cp:lastModifiedBy>Nabia, Sarah</cp:lastModifiedBy>
  <cp:revision>8</cp:revision>
  <dcterms:created xsi:type="dcterms:W3CDTF">2018-07-20T07:05:29Z</dcterms:created>
  <dcterms:modified xsi:type="dcterms:W3CDTF">2018-07-23T05:56:23Z</dcterms:modified>
</cp:coreProperties>
</file>